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623677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92027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3921049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671871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373174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6971374-D93E-4E18-B306-4B8667F3CC90}" type="datetimeFigureOut">
              <a:rPr lang="en-IN" smtClean="0"/>
              <a:t>09-01-2023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531047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6971374-D93E-4E18-B306-4B8667F3CC90}" type="datetimeFigureOut">
              <a:rPr lang="en-IN" smtClean="0"/>
              <a:t>09-01-2023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479405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6971374-D93E-4E18-B306-4B8667F3CC90}" type="datetimeFigureOut">
              <a:rPr lang="en-IN" smtClean="0"/>
              <a:t>09-01-2023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1883372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71374-D93E-4E18-B306-4B8667F3CC90}" type="datetimeFigureOut">
              <a:rPr lang="en-IN" smtClean="0"/>
              <a:t>09-01-2023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049315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971374-D93E-4E18-B306-4B8667F3CC90}" type="datetimeFigureOut">
              <a:rPr lang="en-IN" smtClean="0"/>
              <a:t>09-01-2023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3409499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971374-D93E-4E18-B306-4B8667F3CC90}" type="datetimeFigureOut">
              <a:rPr lang="en-IN" smtClean="0"/>
              <a:t>09-01-2023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1687073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971374-D93E-4E18-B306-4B8667F3CC90}" type="datetimeFigureOut">
              <a:rPr lang="en-IN" smtClean="0"/>
              <a:t>09-01-2023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1D2D0-CA15-445E-9816-32AB264313FF}" type="slidenum">
              <a:rPr lang="en-IN" smtClean="0"/>
              <a:t>‹#›</a:t>
            </a:fld>
            <a:endParaRPr lang="en-IN"/>
          </a:p>
        </p:txBody>
      </p:sp>
    </p:spTree>
    <p:extLst>
      <p:ext uri="{BB962C8B-B14F-4D97-AF65-F5344CB8AC3E}">
        <p14:creationId xmlns:p14="http://schemas.microsoft.com/office/powerpoint/2010/main" val="203551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034682"/>
          </a:xfrm>
        </p:spPr>
        <p:txBody>
          <a:bodyPr>
            <a:normAutofit fontScale="90000"/>
          </a:bodyPr>
          <a:lstStyle/>
          <a:p>
            <a:r>
              <a:rPr lang="en-US" u="sng" dirty="0"/>
              <a:t>KHATRA ADIBASI MAHAVIDYALAYA</a:t>
            </a:r>
            <a:r>
              <a:rPr lang="en-IN" dirty="0"/>
              <a:t/>
            </a:r>
            <a:br>
              <a:rPr lang="en-IN" dirty="0"/>
            </a:br>
            <a:r>
              <a:rPr lang="en-US" b="1" dirty="0"/>
              <a:t>      </a:t>
            </a:r>
            <a:r>
              <a:rPr lang="en-US" b="1" dirty="0" smtClean="0"/>
              <a:t>E-Content          </a:t>
            </a:r>
            <a:r>
              <a:rPr lang="en-IN" dirty="0"/>
              <a:t/>
            </a:r>
            <a:br>
              <a:rPr lang="en-IN" dirty="0"/>
            </a:br>
            <a:r>
              <a:rPr lang="en-US" b="1" dirty="0"/>
              <a:t> Department : Commerce</a:t>
            </a:r>
            <a:r>
              <a:rPr lang="en-IN" dirty="0"/>
              <a:t/>
            </a:r>
            <a:br>
              <a:rPr lang="en-IN" dirty="0"/>
            </a:br>
            <a:r>
              <a:rPr lang="en-US" sz="3600" b="1" dirty="0"/>
              <a:t> Department : Commerce</a:t>
            </a:r>
            <a:r>
              <a:rPr lang="en-IN" sz="3600" dirty="0"/>
              <a:t/>
            </a:r>
            <a:br>
              <a:rPr lang="en-IN" sz="3600" dirty="0"/>
            </a:br>
            <a:r>
              <a:rPr lang="en-US" sz="3600" b="1" dirty="0"/>
              <a:t>Semester: </a:t>
            </a:r>
            <a:r>
              <a:rPr lang="en-US" sz="3600" b="1" dirty="0" smtClean="0"/>
              <a:t>III (</a:t>
            </a:r>
            <a:r>
              <a:rPr lang="en-US" sz="3600" b="1" dirty="0"/>
              <a:t>Programme)</a:t>
            </a:r>
            <a:r>
              <a:rPr lang="en-IN" sz="3600" dirty="0"/>
              <a:t/>
            </a:r>
            <a:br>
              <a:rPr lang="en-IN" sz="3600" dirty="0"/>
            </a:br>
            <a:r>
              <a:rPr lang="en-US" sz="3600" b="1" dirty="0"/>
              <a:t>Session: 2018-2019</a:t>
            </a:r>
            <a:r>
              <a:rPr lang="en-IN" sz="3600" dirty="0"/>
              <a:t/>
            </a:r>
            <a:br>
              <a:rPr lang="en-IN" sz="3600" dirty="0"/>
            </a:br>
            <a:r>
              <a:rPr lang="en-US" sz="3600" b="1" dirty="0"/>
              <a:t>Subject :BUSINESS COMMUNICATION ( BCOMP302C-2C )</a:t>
            </a:r>
            <a:r>
              <a:rPr lang="en-IN" sz="3600" dirty="0"/>
              <a:t/>
            </a:r>
            <a:br>
              <a:rPr lang="en-IN" sz="3600" dirty="0"/>
            </a:br>
            <a:r>
              <a:rPr lang="en-US" sz="3600" b="1" dirty="0"/>
              <a:t>Topic: Introduction of Bus. Com</a:t>
            </a:r>
            <a:r>
              <a:rPr lang="en-US" sz="3600" b="1" dirty="0" smtClean="0"/>
              <a:t>.</a:t>
            </a:r>
            <a:br>
              <a:rPr lang="en-US" sz="3600" b="1" dirty="0" smtClean="0"/>
            </a:br>
            <a:r>
              <a:rPr lang="en-US" sz="3900" b="1" dirty="0" smtClean="0"/>
              <a:t>Name </a:t>
            </a:r>
            <a:r>
              <a:rPr lang="en-US" sz="3900" b="1" dirty="0"/>
              <a:t>of Teacher : Prof. </a:t>
            </a:r>
            <a:r>
              <a:rPr lang="en-US" sz="3900" b="1" dirty="0" err="1"/>
              <a:t>Kalyan</a:t>
            </a:r>
            <a:r>
              <a:rPr lang="en-US" sz="3900" b="1" dirty="0"/>
              <a:t> Kanti </a:t>
            </a:r>
            <a:r>
              <a:rPr lang="en-US" sz="3900" b="1" dirty="0" err="1"/>
              <a:t>Dutta</a:t>
            </a:r>
            <a:r>
              <a:rPr lang="en-IN" sz="3900" dirty="0"/>
              <a:t/>
            </a:r>
            <a:br>
              <a:rPr lang="en-IN" sz="3900" dirty="0"/>
            </a:br>
            <a:endParaRPr lang="en-IN" sz="3900" dirty="0"/>
          </a:p>
        </p:txBody>
      </p:sp>
    </p:spTree>
    <p:extLst>
      <p:ext uri="{BB962C8B-B14F-4D97-AF65-F5344CB8AC3E}">
        <p14:creationId xmlns:p14="http://schemas.microsoft.com/office/powerpoint/2010/main" val="2927379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20888"/>
            <a:ext cx="8229600" cy="2304256"/>
          </a:xfrm>
        </p:spPr>
        <p:txBody>
          <a:bodyPr>
            <a:normAutofit fontScale="90000"/>
          </a:bodyPr>
          <a:lstStyle/>
          <a:p>
            <a:r>
              <a:rPr lang="en-IN" b="1" dirty="0"/>
              <a:t> </a:t>
            </a:r>
            <a:r>
              <a:rPr lang="en-US" sz="1800" b="1" dirty="0"/>
              <a:t>Communication made among persons to convey their personal information ,message or thought are personal but exchange of information, facts and ideas relating to business may be termed as Business Communication. It refers to communication relating to business activity which means providing goods and services to consumers with  a view to earn profit. It is process through which information, facts, ideas, orders, advices, decisions etc. are conveyed , sent or exchanged between / among the persons associated with business. </a:t>
            </a:r>
            <a:endParaRPr lang="en-IN" sz="1800" dirty="0"/>
          </a:p>
        </p:txBody>
      </p:sp>
      <p:sp>
        <p:nvSpPr>
          <p:cNvPr id="4"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u="sng" smtClean="0"/>
              <a:t>Definition of control</a:t>
            </a:r>
            <a:endParaRPr lang="en-IN" dirty="0"/>
          </a:p>
        </p:txBody>
      </p:sp>
    </p:spTree>
    <p:extLst>
      <p:ext uri="{BB962C8B-B14F-4D97-AF65-F5344CB8AC3E}">
        <p14:creationId xmlns:p14="http://schemas.microsoft.com/office/powerpoint/2010/main" val="3548643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ELEMENTS OF BUSINESS COMMUNICATION</a:t>
            </a:r>
            <a:endParaRPr lang="en-IN" dirty="0"/>
          </a:p>
        </p:txBody>
      </p:sp>
      <p:sp>
        <p:nvSpPr>
          <p:cNvPr id="4" name="TextBox 3"/>
          <p:cNvSpPr txBox="1"/>
          <p:nvPr/>
        </p:nvSpPr>
        <p:spPr>
          <a:xfrm>
            <a:off x="2596885" y="2564904"/>
            <a:ext cx="3096344" cy="1477328"/>
          </a:xfrm>
          <a:prstGeom prst="rect">
            <a:avLst/>
          </a:prstGeom>
          <a:noFill/>
        </p:spPr>
        <p:txBody>
          <a:bodyPr wrap="square" rtlCol="0">
            <a:spAutoFit/>
          </a:bodyPr>
          <a:lstStyle/>
          <a:p>
            <a:pPr marL="342900" lvl="0" indent="-342900">
              <a:buFont typeface="+mj-lt"/>
              <a:buAutoNum type="arabicPeriod"/>
            </a:pPr>
            <a:r>
              <a:rPr lang="en-US" b="1" dirty="0"/>
              <a:t>Message</a:t>
            </a:r>
            <a:endParaRPr lang="en-IN" dirty="0"/>
          </a:p>
          <a:p>
            <a:pPr marL="342900" lvl="0" indent="-342900">
              <a:buFont typeface="+mj-lt"/>
              <a:buAutoNum type="arabicPeriod"/>
            </a:pPr>
            <a:r>
              <a:rPr lang="en-US" b="1" dirty="0"/>
              <a:t>Sender</a:t>
            </a:r>
            <a:endParaRPr lang="en-IN" dirty="0"/>
          </a:p>
          <a:p>
            <a:pPr marL="342900" lvl="0" indent="-342900">
              <a:buFont typeface="+mj-lt"/>
              <a:buAutoNum type="arabicPeriod"/>
            </a:pPr>
            <a:r>
              <a:rPr lang="en-US" b="1" dirty="0"/>
              <a:t>Receiver</a:t>
            </a:r>
            <a:endParaRPr lang="en-IN" dirty="0"/>
          </a:p>
          <a:p>
            <a:pPr marL="342900" lvl="0" indent="-342900">
              <a:buFont typeface="+mj-lt"/>
              <a:buAutoNum type="arabicPeriod"/>
            </a:pPr>
            <a:r>
              <a:rPr lang="en-US" b="1" dirty="0"/>
              <a:t>Channels</a:t>
            </a:r>
            <a:endParaRPr lang="en-IN" dirty="0"/>
          </a:p>
          <a:p>
            <a:pPr marL="342900" lvl="0" indent="-342900">
              <a:buFont typeface="+mj-lt"/>
              <a:buAutoNum type="arabicPeriod"/>
            </a:pPr>
            <a:r>
              <a:rPr lang="en-US" b="1" dirty="0"/>
              <a:t>Symbols</a:t>
            </a:r>
            <a:endParaRPr lang="en-IN" dirty="0"/>
          </a:p>
        </p:txBody>
      </p:sp>
    </p:spTree>
    <p:extLst>
      <p:ext uri="{BB962C8B-B14F-4D97-AF65-F5344CB8AC3E}">
        <p14:creationId xmlns:p14="http://schemas.microsoft.com/office/powerpoint/2010/main" val="2541992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229600" cy="1143000"/>
          </a:xfrm>
        </p:spPr>
        <p:txBody>
          <a:bodyPr>
            <a:normAutofit fontScale="90000"/>
          </a:bodyPr>
          <a:lstStyle/>
          <a:p>
            <a:r>
              <a:rPr lang="en-IN" b="1" u="sng" dirty="0"/>
              <a:t>FEATURES OR CHARACTERISTICS OF BUSINESS COMMUNICATION</a:t>
            </a:r>
            <a:r>
              <a:rPr lang="en-IN" dirty="0"/>
              <a:t/>
            </a:r>
            <a:br>
              <a:rPr lang="en-IN" dirty="0"/>
            </a:br>
            <a:r>
              <a:rPr lang="en-IN" dirty="0"/>
              <a:t/>
            </a:r>
            <a:br>
              <a:rPr lang="en-IN" dirty="0"/>
            </a:br>
            <a:endParaRPr lang="en-IN" dirty="0"/>
          </a:p>
        </p:txBody>
      </p:sp>
      <p:sp>
        <p:nvSpPr>
          <p:cNvPr id="3" name="Content Placeholder 2"/>
          <p:cNvSpPr>
            <a:spLocks noGrp="1"/>
          </p:cNvSpPr>
          <p:nvPr>
            <p:ph idx="1"/>
          </p:nvPr>
        </p:nvSpPr>
        <p:spPr>
          <a:xfrm>
            <a:off x="467544" y="1988840"/>
            <a:ext cx="8229600" cy="4525963"/>
          </a:xfrm>
        </p:spPr>
        <p:txBody>
          <a:bodyPr>
            <a:normAutofit fontScale="62500" lnSpcReduction="20000"/>
          </a:bodyPr>
          <a:lstStyle/>
          <a:p>
            <a:pPr marL="514350" lvl="0" indent="-514350">
              <a:buFont typeface="+mj-lt"/>
              <a:buAutoNum type="arabicPeriod"/>
            </a:pPr>
            <a:r>
              <a:rPr lang="en-IN" b="1" dirty="0"/>
              <a:t>Practical</a:t>
            </a:r>
            <a:endParaRPr lang="en-IN" dirty="0"/>
          </a:p>
          <a:p>
            <a:pPr marL="514350" lvl="0" indent="-514350">
              <a:buFont typeface="+mj-lt"/>
              <a:buAutoNum type="arabicPeriod"/>
            </a:pPr>
            <a:r>
              <a:rPr lang="en-IN" b="1" dirty="0"/>
              <a:t>Factual</a:t>
            </a:r>
            <a:endParaRPr lang="en-IN" dirty="0"/>
          </a:p>
          <a:p>
            <a:pPr marL="514350" lvl="0" indent="-514350">
              <a:buFont typeface="+mj-lt"/>
              <a:buAutoNum type="arabicPeriod"/>
            </a:pPr>
            <a:r>
              <a:rPr lang="en-IN" b="1" dirty="0"/>
              <a:t>Clear and Brief</a:t>
            </a:r>
            <a:endParaRPr lang="en-IN" dirty="0"/>
          </a:p>
          <a:p>
            <a:pPr marL="514350" lvl="0" indent="-514350">
              <a:buFont typeface="+mj-lt"/>
              <a:buAutoNum type="arabicPeriod"/>
            </a:pPr>
            <a:r>
              <a:rPr lang="en-IN" b="1" dirty="0"/>
              <a:t>Target oriented</a:t>
            </a:r>
            <a:endParaRPr lang="en-IN" dirty="0"/>
          </a:p>
          <a:p>
            <a:pPr marL="514350" lvl="0" indent="-514350">
              <a:buFont typeface="+mj-lt"/>
              <a:buAutoNum type="arabicPeriod"/>
            </a:pPr>
            <a:r>
              <a:rPr lang="en-IN" b="1" dirty="0"/>
              <a:t>Persuasive</a:t>
            </a:r>
            <a:endParaRPr lang="en-IN" dirty="0"/>
          </a:p>
          <a:p>
            <a:pPr marL="514350" lvl="0" indent="-514350">
              <a:buFont typeface="+mj-lt"/>
              <a:buAutoNum type="arabicPeriod"/>
            </a:pPr>
            <a:r>
              <a:rPr lang="en-IN" b="1" dirty="0"/>
              <a:t>Integral part of Management process</a:t>
            </a:r>
            <a:endParaRPr lang="en-IN" dirty="0"/>
          </a:p>
          <a:p>
            <a:pPr marL="514350" lvl="0" indent="-514350">
              <a:buFont typeface="+mj-lt"/>
              <a:buAutoNum type="arabicPeriod"/>
            </a:pPr>
            <a:r>
              <a:rPr lang="en-IN" b="1" dirty="0"/>
              <a:t>Two way traffic</a:t>
            </a:r>
            <a:endParaRPr lang="en-IN" dirty="0"/>
          </a:p>
          <a:p>
            <a:pPr marL="514350" lvl="0" indent="-514350">
              <a:buFont typeface="+mj-lt"/>
              <a:buAutoNum type="arabicPeriod"/>
            </a:pPr>
            <a:r>
              <a:rPr lang="en-IN" b="1" dirty="0"/>
              <a:t>Mutual understanding</a:t>
            </a:r>
            <a:endParaRPr lang="en-IN" dirty="0"/>
          </a:p>
          <a:p>
            <a:pPr marL="514350" lvl="0" indent="-514350">
              <a:buFont typeface="+mj-lt"/>
              <a:buAutoNum type="arabicPeriod"/>
            </a:pPr>
            <a:r>
              <a:rPr lang="en-IN" b="1" dirty="0"/>
              <a:t>Pervasive</a:t>
            </a:r>
            <a:endParaRPr lang="en-IN" dirty="0"/>
          </a:p>
          <a:p>
            <a:pPr marL="514350" lvl="0" indent="-514350">
              <a:buFont typeface="+mj-lt"/>
              <a:buAutoNum type="arabicPeriod"/>
            </a:pPr>
            <a:r>
              <a:rPr lang="en-IN" b="1" dirty="0"/>
              <a:t>Continuity</a:t>
            </a:r>
            <a:endParaRPr lang="en-IN" dirty="0"/>
          </a:p>
          <a:p>
            <a:pPr marL="514350" lvl="0" indent="-514350">
              <a:buFont typeface="+mj-lt"/>
              <a:buAutoNum type="arabicPeriod"/>
            </a:pPr>
            <a:r>
              <a:rPr lang="en-IN" b="1" dirty="0"/>
              <a:t>Specific</a:t>
            </a:r>
            <a:endParaRPr lang="en-IN" dirty="0"/>
          </a:p>
          <a:p>
            <a:pPr marL="514350" lvl="0" indent="-514350">
              <a:buFont typeface="+mj-lt"/>
              <a:buAutoNum type="arabicPeriod"/>
            </a:pPr>
            <a:r>
              <a:rPr lang="en-IN" b="1" dirty="0"/>
              <a:t>Result and not cause</a:t>
            </a:r>
            <a:endParaRPr lang="en-IN" dirty="0"/>
          </a:p>
          <a:p>
            <a:pPr marL="514350" lvl="0" indent="-514350">
              <a:buFont typeface="+mj-lt"/>
              <a:buAutoNum type="arabicPeriod"/>
            </a:pPr>
            <a:r>
              <a:rPr lang="en-IN" b="1" dirty="0"/>
              <a:t>Internal and external</a:t>
            </a:r>
            <a:endParaRPr lang="en-IN" dirty="0"/>
          </a:p>
          <a:p>
            <a:pPr marL="514350" lvl="0" indent="-514350">
              <a:buFont typeface="+mj-lt"/>
              <a:buAutoNum type="arabicPeriod"/>
            </a:pPr>
            <a:r>
              <a:rPr lang="en-IN" b="1" dirty="0"/>
              <a:t>Feedback</a:t>
            </a:r>
            <a:endParaRPr lang="en-IN" dirty="0"/>
          </a:p>
        </p:txBody>
      </p:sp>
    </p:spTree>
    <p:extLst>
      <p:ext uri="{BB962C8B-B14F-4D97-AF65-F5344CB8AC3E}">
        <p14:creationId xmlns:p14="http://schemas.microsoft.com/office/powerpoint/2010/main" val="3694445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a:t>OBJECTIVE OF BUSINESS COMMUNICATION</a:t>
            </a:r>
            <a:endParaRPr lang="en-IN" dirty="0"/>
          </a:p>
        </p:txBody>
      </p:sp>
      <p:sp>
        <p:nvSpPr>
          <p:cNvPr id="3" name="Content Placeholder 2"/>
          <p:cNvSpPr>
            <a:spLocks noGrp="1"/>
          </p:cNvSpPr>
          <p:nvPr>
            <p:ph idx="1"/>
          </p:nvPr>
        </p:nvSpPr>
        <p:spPr/>
        <p:txBody>
          <a:bodyPr>
            <a:normAutofit fontScale="85000" lnSpcReduction="20000"/>
          </a:bodyPr>
          <a:lstStyle/>
          <a:p>
            <a:pPr marL="514350" lvl="0" indent="-514350">
              <a:buFont typeface="+mj-lt"/>
              <a:buAutoNum type="arabicPeriod"/>
            </a:pPr>
            <a:r>
              <a:rPr lang="en-IN" b="1" dirty="0"/>
              <a:t>Provide information</a:t>
            </a:r>
            <a:endParaRPr lang="en-IN" dirty="0"/>
          </a:p>
          <a:p>
            <a:pPr marL="514350" lvl="0" indent="-514350">
              <a:buFont typeface="+mj-lt"/>
              <a:buAutoNum type="arabicPeriod"/>
            </a:pPr>
            <a:r>
              <a:rPr lang="en-IN" b="1" dirty="0"/>
              <a:t>Persuasion</a:t>
            </a:r>
            <a:endParaRPr lang="en-IN" dirty="0"/>
          </a:p>
          <a:p>
            <a:pPr marL="514350" lvl="0" indent="-514350">
              <a:buFont typeface="+mj-lt"/>
              <a:buAutoNum type="arabicPeriod"/>
            </a:pPr>
            <a:r>
              <a:rPr lang="en-IN" b="1" dirty="0"/>
              <a:t>Conveying suggestions</a:t>
            </a:r>
            <a:endParaRPr lang="en-IN" dirty="0"/>
          </a:p>
          <a:p>
            <a:pPr marL="514350" lvl="0" indent="-514350">
              <a:buFont typeface="+mj-lt"/>
              <a:buAutoNum type="arabicPeriod"/>
            </a:pPr>
            <a:r>
              <a:rPr lang="en-IN" b="1" dirty="0"/>
              <a:t>Advice</a:t>
            </a:r>
            <a:endParaRPr lang="en-IN" dirty="0"/>
          </a:p>
          <a:p>
            <a:pPr marL="514350" lvl="0" indent="-514350">
              <a:buFont typeface="+mj-lt"/>
              <a:buAutoNum type="arabicPeriod"/>
            </a:pPr>
            <a:r>
              <a:rPr lang="en-IN" b="1" dirty="0"/>
              <a:t>Motivation</a:t>
            </a:r>
            <a:endParaRPr lang="en-IN" dirty="0"/>
          </a:p>
          <a:p>
            <a:pPr marL="514350" lvl="0" indent="-514350">
              <a:buFont typeface="+mj-lt"/>
              <a:buAutoNum type="arabicPeriod"/>
            </a:pPr>
            <a:r>
              <a:rPr lang="en-IN" b="1" dirty="0"/>
              <a:t>Training</a:t>
            </a:r>
            <a:endParaRPr lang="en-IN" dirty="0"/>
          </a:p>
          <a:p>
            <a:pPr marL="514350" lvl="0" indent="-514350">
              <a:buFont typeface="+mj-lt"/>
              <a:buAutoNum type="arabicPeriod"/>
            </a:pPr>
            <a:r>
              <a:rPr lang="en-IN" b="1" dirty="0"/>
              <a:t>Instruction, Guidance and counselling</a:t>
            </a:r>
            <a:endParaRPr lang="en-IN" dirty="0"/>
          </a:p>
          <a:p>
            <a:pPr marL="514350" lvl="0" indent="-514350">
              <a:buFont typeface="+mj-lt"/>
              <a:buAutoNum type="arabicPeriod"/>
            </a:pPr>
            <a:r>
              <a:rPr lang="en-IN" b="1" dirty="0"/>
              <a:t>Giving warning and appreciating good work</a:t>
            </a:r>
            <a:endParaRPr lang="en-IN" dirty="0"/>
          </a:p>
          <a:p>
            <a:pPr marL="514350" lvl="0" indent="-514350">
              <a:buFont typeface="+mj-lt"/>
              <a:buAutoNum type="arabicPeriod"/>
            </a:pPr>
            <a:r>
              <a:rPr lang="en-IN" b="1" dirty="0"/>
              <a:t>Resource utilisation</a:t>
            </a:r>
            <a:endParaRPr lang="en-IN" dirty="0"/>
          </a:p>
          <a:p>
            <a:pPr marL="514350" lvl="0" indent="-514350">
              <a:buFont typeface="+mj-lt"/>
              <a:buAutoNum type="arabicPeriod"/>
            </a:pPr>
            <a:r>
              <a:rPr lang="en-IN" b="1" dirty="0"/>
              <a:t>Management efficiency</a:t>
            </a:r>
            <a:endParaRPr lang="en-IN" dirty="0"/>
          </a:p>
        </p:txBody>
      </p:sp>
    </p:spTree>
    <p:extLst>
      <p:ext uri="{BB962C8B-B14F-4D97-AF65-F5344CB8AC3E}">
        <p14:creationId xmlns:p14="http://schemas.microsoft.com/office/powerpoint/2010/main" val="31912094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u="sng" dirty="0"/>
              <a:t>PROCESS OR STEPS OF BUSINESS COMMUNICATION</a:t>
            </a:r>
            <a:endParaRPr lang="en-IN" sz="3200" dirty="0"/>
          </a:p>
        </p:txBody>
      </p:sp>
      <p:sp>
        <p:nvSpPr>
          <p:cNvPr id="3" name="Content Placeholder 2"/>
          <p:cNvSpPr>
            <a:spLocks noGrp="1"/>
          </p:cNvSpPr>
          <p:nvPr>
            <p:ph idx="1"/>
          </p:nvPr>
        </p:nvSpPr>
        <p:spPr/>
        <p:txBody>
          <a:bodyPr>
            <a:normAutofit lnSpcReduction="10000"/>
          </a:bodyPr>
          <a:lstStyle/>
          <a:p>
            <a:r>
              <a:rPr lang="en-IN" b="1" dirty="0"/>
              <a:t>Step 1: Sender’s idea</a:t>
            </a:r>
            <a:endParaRPr lang="en-IN" dirty="0"/>
          </a:p>
          <a:p>
            <a:r>
              <a:rPr lang="en-IN" b="1" dirty="0"/>
              <a:t>Step 2: Encoding the idea</a:t>
            </a:r>
            <a:endParaRPr lang="en-IN" dirty="0"/>
          </a:p>
          <a:p>
            <a:r>
              <a:rPr lang="en-IN" b="1" dirty="0"/>
              <a:t>Step 3: Transmission</a:t>
            </a:r>
            <a:endParaRPr lang="en-IN" dirty="0"/>
          </a:p>
          <a:p>
            <a:r>
              <a:rPr lang="en-IN" b="1" dirty="0"/>
              <a:t>Step 4: Getting the message by the receiver</a:t>
            </a:r>
            <a:endParaRPr lang="en-IN" dirty="0"/>
          </a:p>
          <a:p>
            <a:r>
              <a:rPr lang="en-IN" b="1" dirty="0"/>
              <a:t>Step 5: Decoding the message</a:t>
            </a:r>
            <a:endParaRPr lang="en-IN" dirty="0"/>
          </a:p>
          <a:p>
            <a:r>
              <a:rPr lang="en-IN" b="1" dirty="0"/>
              <a:t>Step 6: Sending feedback</a:t>
            </a:r>
            <a:endParaRPr lang="en-IN" dirty="0"/>
          </a:p>
          <a:p>
            <a:r>
              <a:rPr lang="en-IN" b="1" dirty="0"/>
              <a:t>Step 7: channel</a:t>
            </a:r>
            <a:endParaRPr lang="en-IN" dirty="0"/>
          </a:p>
          <a:p>
            <a:r>
              <a:rPr lang="en-IN" b="1" dirty="0"/>
              <a:t>Step 8: Noise</a:t>
            </a:r>
            <a:endParaRPr lang="en-IN" dirty="0"/>
          </a:p>
        </p:txBody>
      </p:sp>
    </p:spTree>
    <p:extLst>
      <p:ext uri="{BB962C8B-B14F-4D97-AF65-F5344CB8AC3E}">
        <p14:creationId xmlns:p14="http://schemas.microsoft.com/office/powerpoint/2010/main" val="8433870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b="1" u="sng" dirty="0"/>
              <a:t>Requirement of Effective </a:t>
            </a:r>
            <a:r>
              <a:rPr lang="en-IN" sz="2400" b="1" u="sng" dirty="0" smtClean="0"/>
              <a:t>Feedback</a:t>
            </a:r>
            <a:endParaRPr lang="en-IN" dirty="0"/>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IN" b="1" dirty="0"/>
              <a:t>Clear</a:t>
            </a:r>
            <a:endParaRPr lang="en-IN" dirty="0"/>
          </a:p>
          <a:p>
            <a:pPr marL="514350" lvl="0" indent="-514350">
              <a:buFont typeface="+mj-lt"/>
              <a:buAutoNum type="arabicPeriod"/>
            </a:pPr>
            <a:r>
              <a:rPr lang="en-IN" b="1" dirty="0"/>
              <a:t>Well timed </a:t>
            </a:r>
            <a:endParaRPr lang="en-IN" dirty="0"/>
          </a:p>
          <a:p>
            <a:pPr marL="514350" lvl="0" indent="-514350">
              <a:buFont typeface="+mj-lt"/>
              <a:buAutoNum type="arabicPeriod"/>
            </a:pPr>
            <a:r>
              <a:rPr lang="en-IN" b="1" dirty="0"/>
              <a:t>Specific</a:t>
            </a:r>
            <a:endParaRPr lang="en-IN" dirty="0"/>
          </a:p>
          <a:p>
            <a:pPr marL="514350" lvl="0" indent="-514350">
              <a:buFont typeface="+mj-lt"/>
              <a:buAutoNum type="arabicPeriod"/>
            </a:pPr>
            <a:r>
              <a:rPr lang="en-IN" b="1" dirty="0"/>
              <a:t>Bearing right attitude</a:t>
            </a:r>
            <a:endParaRPr lang="en-IN" dirty="0"/>
          </a:p>
          <a:p>
            <a:pPr marL="514350" lvl="0" indent="-514350">
              <a:buFont typeface="+mj-lt"/>
              <a:buAutoNum type="arabicPeriod"/>
            </a:pPr>
            <a:r>
              <a:rPr lang="en-IN" b="1" dirty="0"/>
              <a:t>Truly Representative</a:t>
            </a:r>
            <a:endParaRPr lang="en-IN" dirty="0"/>
          </a:p>
          <a:p>
            <a:pPr marL="514350" lvl="0" indent="-514350">
              <a:buFont typeface="+mj-lt"/>
              <a:buAutoNum type="arabicPeriod"/>
            </a:pPr>
            <a:r>
              <a:rPr lang="en-IN" b="1" dirty="0"/>
              <a:t>Impersonal</a:t>
            </a:r>
            <a:endParaRPr lang="en-IN" dirty="0"/>
          </a:p>
          <a:p>
            <a:pPr marL="514350" lvl="0" indent="-514350">
              <a:buFont typeface="+mj-lt"/>
              <a:buAutoNum type="arabicPeriod"/>
            </a:pPr>
            <a:r>
              <a:rPr lang="en-IN" b="1" dirty="0"/>
              <a:t>Informative</a:t>
            </a:r>
            <a:endParaRPr lang="en-IN" dirty="0"/>
          </a:p>
          <a:p>
            <a:pPr marL="0" indent="0">
              <a:buNone/>
            </a:pPr>
            <a:endParaRPr lang="en-IN" dirty="0"/>
          </a:p>
        </p:txBody>
      </p:sp>
    </p:spTree>
    <p:extLst>
      <p:ext uri="{BB962C8B-B14F-4D97-AF65-F5344CB8AC3E}">
        <p14:creationId xmlns:p14="http://schemas.microsoft.com/office/powerpoint/2010/main" val="500619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231</Words>
  <Application>Microsoft Office PowerPoint</Application>
  <PresentationFormat>On-screen Show (4:3)</PresentationFormat>
  <Paragraphs>52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KHATRA ADIBASI MAHAVIDYALAYA       E-Content            Department : Commerce  Department : Commerce Semester: III (Programme) Session: 2018-2019 Subject :BUSINESS COMMUNICATION ( BCOMP302C-2C ) Topic: Introduction of Bus. Com. Name of Teacher : Prof. Kalyan Kanti Dutta </vt:lpstr>
      <vt:lpstr> Communication made among persons to convey their personal information ,message or thought are personal but exchange of information, facts and ideas relating to business may be termed as Business Communication. It refers to communication relating to business activity which means providing goods and services to consumers with  a view to earn profit. It is process through which information, facts, ideas, orders, advices, decisions etc. are conveyed , sent or exchanged between / among the persons associated with business. </vt:lpstr>
      <vt:lpstr>ELEMENTS OF BUSINESS COMMUNICATION</vt:lpstr>
      <vt:lpstr>FEATURES OR CHARACTERISTICS OF BUSINESS COMMUNICATION  </vt:lpstr>
      <vt:lpstr>OBJECTIVE OF BUSINESS COMMUNICATION</vt:lpstr>
      <vt:lpstr>PROCESS OR STEPS OF BUSINESS COMMUNICATION</vt:lpstr>
      <vt:lpstr>Requirement of Effective Feedback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KHATRA ADIBASI MAHAVIDYALAYA                                       E-Content            Department : Commerce Semester: I (Honours)     Session: 2018-2019 Subject : Management Theory ( BCOMH 103 GE-1 ) Topic: CONTROL Name of Teacher : Prof. Kalyan Kanti Dutta</dc:title>
  <dc:creator>Hirak</dc:creator>
  <cp:lastModifiedBy>Hirak</cp:lastModifiedBy>
  <cp:revision>9</cp:revision>
  <dcterms:created xsi:type="dcterms:W3CDTF">2023-01-09T07:06:20Z</dcterms:created>
  <dcterms:modified xsi:type="dcterms:W3CDTF">2023-01-09T07:27:12Z</dcterms:modified>
</cp:coreProperties>
</file>